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2"/>
  </p:notesMasterIdLst>
  <p:handoutMasterIdLst>
    <p:handoutMasterId r:id="rId13"/>
  </p:handoutMasterIdLst>
  <p:sldIdLst>
    <p:sldId id="283" r:id="rId5"/>
    <p:sldId id="292" r:id="rId6"/>
    <p:sldId id="299" r:id="rId7"/>
    <p:sldId id="298" r:id="rId8"/>
    <p:sldId id="297" r:id="rId9"/>
    <p:sldId id="296" r:id="rId10"/>
    <p:sldId id="264" r:id="rId11"/>
  </p:sldIdLst>
  <p:sldSz cx="9144000" cy="5143500" type="screen16x9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4">
          <p15:clr>
            <a:srgbClr val="A4A3A4"/>
          </p15:clr>
        </p15:guide>
        <p15:guide id="2" pos="53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dd Wormington" initials="TJW" lastIdx="10" clrIdx="0"/>
  <p:cmAuthor id="1" name="Erika Frebe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D75"/>
    <a:srgbClr val="11396A"/>
    <a:srgbClr val="0B3A78"/>
    <a:srgbClr val="7C5723"/>
    <a:srgbClr val="6B4B1F"/>
    <a:srgbClr val="8394BB"/>
    <a:srgbClr val="657BA7"/>
    <a:srgbClr val="FFFFFF"/>
    <a:srgbClr val="002C7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74" autoAdjust="0"/>
  </p:normalViewPr>
  <p:slideViewPr>
    <p:cSldViewPr snapToGrid="0" showGuides="1">
      <p:cViewPr varScale="1">
        <p:scale>
          <a:sx n="107" d="100"/>
          <a:sy n="107" d="100"/>
        </p:scale>
        <p:origin x="778" y="82"/>
      </p:cViewPr>
      <p:guideLst>
        <p:guide orient="horz" pos="684"/>
        <p:guide pos="5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28" y="-10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73AB92C-3206-4A92-A14A-16AF4AD85FD5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C2A0372-F59F-495B-8EFD-63AE4681B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56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343756E-9FC0-4573-B43E-F908403542CB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303204B-6AD4-4F04-B252-F38A88624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25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14468" y="2237430"/>
            <a:ext cx="5288767" cy="6463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14468" y="3622894"/>
            <a:ext cx="5672138" cy="5647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PRESENTED BY:                                                                                  Presenter’s Name Here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4468" y="2995931"/>
            <a:ext cx="5672138" cy="7014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Day, Date  |  Start Time – End Time                               (e.g. Wednesday, January 30  |  9:00 a.m. – 10:30 a.m.)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p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63270" y="750913"/>
            <a:ext cx="8559454" cy="57797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main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idx="1" hasCustomPrompt="1"/>
          </p:nvPr>
        </p:nvSpPr>
        <p:spPr>
          <a:xfrm>
            <a:off x="263270" y="1918252"/>
            <a:ext cx="8559454" cy="2714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bullet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63269" y="4798235"/>
            <a:ext cx="6485401" cy="301228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Sources:  enter sources here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63269" y="1328891"/>
            <a:ext cx="8560055" cy="58881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0" dirty="0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993E26-30CB-494E-82A3-63BEF16F7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31303" y="4798235"/>
            <a:ext cx="1333067" cy="301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#NBAAMC  |  </a:t>
            </a:r>
            <a:fld id="{79BA96BB-7DBE-4AD9-88D2-170EED19CF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63269" y="4798235"/>
            <a:ext cx="6505279" cy="301228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Sources:  enter sources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63525" y="1918252"/>
            <a:ext cx="8559800" cy="24807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edit copy.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63270" y="750913"/>
            <a:ext cx="8559454" cy="57797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main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63269" y="1328891"/>
            <a:ext cx="8560056" cy="58881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0" dirty="0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8D50CB-78BA-7A46-BB0D-D703FD7DD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31303" y="4798235"/>
            <a:ext cx="1333067" cy="301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#NBAAMC  |  </a:t>
            </a:r>
            <a:fld id="{79BA96BB-7DBE-4AD9-88D2-170EED19CF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63269" y="4798235"/>
            <a:ext cx="6475461" cy="301228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Sources:  enter sources here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63270" y="750913"/>
            <a:ext cx="8559454" cy="57797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main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63269" y="1328891"/>
            <a:ext cx="8560056" cy="58881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0" dirty="0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107585-4FE5-2742-93FF-E04320A9C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31303" y="4798235"/>
            <a:ext cx="1333067" cy="301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#NBAAMC  |  </a:t>
            </a:r>
            <a:fld id="{79BA96BB-7DBE-4AD9-88D2-170EED19CF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63269" y="4798235"/>
            <a:ext cx="6535096" cy="301228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Sources:  enter sources here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63270" y="750913"/>
            <a:ext cx="8559454" cy="57797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main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63269" y="1328891"/>
            <a:ext cx="8560056" cy="58881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0" dirty="0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A89EBE-464D-7E4D-AC33-48C9B9029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31303" y="4798235"/>
            <a:ext cx="1333067" cy="301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#NBAAMC  |  </a:t>
            </a:r>
            <a:fld id="{79BA96BB-7DBE-4AD9-88D2-170EED19CF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8709" y="4798235"/>
            <a:ext cx="1435661" cy="301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#NBAAMC  |  </a:t>
            </a:r>
            <a:fld id="{79BA96BB-7DBE-4AD9-88D2-170EED19CF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270" y="750913"/>
            <a:ext cx="8559454" cy="57797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3270" y="1917700"/>
            <a:ext cx="8559454" cy="2714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5" r:id="rId2"/>
    <p:sldLayoutId id="2147483679" r:id="rId3"/>
    <p:sldLayoutId id="2147483688" r:id="rId4"/>
    <p:sldLayoutId id="2147483689" r:id="rId5"/>
    <p:sldLayoutId id="2147483685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•"/>
        <a:defRPr sz="1600" kern="1200">
          <a:solidFill>
            <a:srgbClr val="002C7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002C7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2C7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002C7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002C7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E9F7D-578A-774A-B9E1-6CC573A936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7808" y="1820124"/>
            <a:ext cx="6076192" cy="955274"/>
          </a:xfrm>
        </p:spPr>
        <p:txBody>
          <a:bodyPr/>
          <a:lstStyle/>
          <a:p>
            <a:r>
              <a:rPr lang="en-US" sz="2800" dirty="0"/>
              <a:t>Touch Screen Wireless Connected Articulating Borescope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C440A-4B7C-BD4F-93A7-02C273B82E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4468" y="3583138"/>
            <a:ext cx="5672138" cy="596976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Michael    Hong</a:t>
            </a:r>
          </a:p>
          <a:p>
            <a:r>
              <a:rPr lang="en-US" sz="1600" dirty="0"/>
              <a:t>Oasis Scientific Inc.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5EA63-8689-2449-A597-E25BC5977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468" y="2995931"/>
            <a:ext cx="5672138" cy="587207"/>
          </a:xfrm>
        </p:spPr>
        <p:txBody>
          <a:bodyPr/>
          <a:lstStyle/>
          <a:p>
            <a:r>
              <a:rPr lang="en-US" dirty="0"/>
              <a:t>Tuesday May 7, 2019</a:t>
            </a:r>
          </a:p>
        </p:txBody>
      </p:sp>
    </p:spTree>
    <p:extLst>
      <p:ext uri="{BB962C8B-B14F-4D97-AF65-F5344CB8AC3E}">
        <p14:creationId xmlns:p14="http://schemas.microsoft.com/office/powerpoint/2010/main" val="2375580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B0EF-DD33-FA43-9C05-567FEC2E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Vividia® ET Series Touch Screen HD Articulating Borescopes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818CC-774E-5145-8B4B-820D1152A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11396A"/>
                </a:solidFill>
              </a:rPr>
              <a:t>5” touch screen monitor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11396A"/>
                </a:solidFill>
              </a:rPr>
              <a:t>Wireless (Bluetooth or WiFi) connection to phones and tablets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11396A"/>
                </a:solidFill>
              </a:rPr>
              <a:t>Image analysis, PDF inspection report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11396A"/>
                </a:solidFill>
              </a:rPr>
              <a:t>Portable and easy to operate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11396A"/>
                </a:solidFill>
              </a:rPr>
              <a:t>Motorized joystick articulation; back to original position automatically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11396A"/>
                </a:solidFill>
              </a:rPr>
              <a:t>Available diameters: 2.8mm; 3.9mm; 4.3mm; and 6.0mm 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rgbClr val="11396A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rgbClr val="11396A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643FC-BC95-774F-A8D2-2131984F7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12F14E-99CC-654F-80B9-1DAF40A27C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Unique Features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F3616-2AF4-CF4D-B29D-2F73A16CC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#NBAAMC  |  </a:t>
            </a:r>
            <a:fld id="{79BA96BB-7DBE-4AD9-88D2-170EED19CF9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8916281C-B635-4539-AC66-C518785254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24" y="1917701"/>
            <a:ext cx="20955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5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B0EF-DD33-FA43-9C05-567FEC2E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Vividia® ET Series Touch Screen HD Articulating Borescopes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818CC-774E-5145-8B4B-820D1152A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rgbClr val="11396A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643FC-BC95-774F-A8D2-2131984F7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12F14E-99CC-654F-80B9-1DAF40A27C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Motorized joystick 360 degree articulation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F3616-2AF4-CF4D-B29D-2F73A16CC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#NBAAMC  |  </a:t>
            </a:r>
            <a:fld id="{79BA96BB-7DBE-4AD9-88D2-170EED19CF9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906FA7-D1CD-45A1-A118-35752A99EA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84" y="1917701"/>
            <a:ext cx="2424459" cy="21728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1D1307-6A25-4F58-B519-BB03DE70D8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49" y="1891037"/>
            <a:ext cx="4579487" cy="2226139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E0BCD7D-975D-41D4-A6DF-00ADE864FD64}"/>
              </a:ext>
            </a:extLst>
          </p:cNvPr>
          <p:cNvSpPr txBox="1">
            <a:spLocks/>
          </p:cNvSpPr>
          <p:nvPr/>
        </p:nvSpPr>
        <p:spPr>
          <a:xfrm>
            <a:off x="262669" y="4149969"/>
            <a:ext cx="8560055" cy="58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2C7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002C7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2C7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002C7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>
                <a:solidFill>
                  <a:schemeClr val="accent3"/>
                </a:solidFill>
              </a:rPr>
              <a:t>Automatically go back to default straight position</a:t>
            </a:r>
          </a:p>
        </p:txBody>
      </p:sp>
    </p:spTree>
    <p:extLst>
      <p:ext uri="{BB962C8B-B14F-4D97-AF65-F5344CB8AC3E}">
        <p14:creationId xmlns:p14="http://schemas.microsoft.com/office/powerpoint/2010/main" val="2856493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B0EF-DD33-FA43-9C05-567FEC2E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Vividia® ET Series Touch Screen HD Articulating Borescopes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818CC-774E-5145-8B4B-820D1152A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rgbClr val="11396A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643FC-BC95-774F-A8D2-2131984F7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12F14E-99CC-654F-80B9-1DAF40A27C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Image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F3616-2AF4-CF4D-B29D-2F73A16CC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#NBAAMC  |  </a:t>
            </a:r>
            <a:fld id="{79BA96BB-7DBE-4AD9-88D2-170EED19CF9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906FA7-D1CD-45A1-A118-35752A99EA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70" y="1917701"/>
            <a:ext cx="3395329" cy="2172812"/>
          </a:xfrm>
          <a:prstGeom prst="rect">
            <a:avLst/>
          </a:prstGeom>
        </p:spPr>
      </p:pic>
      <p:pic>
        <p:nvPicPr>
          <p:cNvPr id="8" name="Picture 7" descr="A close up of electronics&#10;&#10;Description automatically generated">
            <a:extLst>
              <a:ext uri="{FF2B5EF4-FFF2-40B4-BE49-F238E27FC236}">
                <a16:creationId xmlns:a16="http://schemas.microsoft.com/office/drawing/2014/main" id="{C01D1307-6A25-4F58-B519-BB03DE70D8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576" y="1950493"/>
            <a:ext cx="4579487" cy="222614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E0BCD7D-975D-41D4-A6DF-00ADE864FD64}"/>
              </a:ext>
            </a:extLst>
          </p:cNvPr>
          <p:cNvSpPr txBox="1">
            <a:spLocks/>
          </p:cNvSpPr>
          <p:nvPr/>
        </p:nvSpPr>
        <p:spPr>
          <a:xfrm>
            <a:off x="262669" y="4149969"/>
            <a:ext cx="8560055" cy="58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2C7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002C7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2C7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002C7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>
                <a:solidFill>
                  <a:schemeClr val="accent3"/>
                </a:solidFill>
              </a:rPr>
              <a:t>Comparison; Edge analysis; Color adjustment; Drawing etc.</a:t>
            </a:r>
          </a:p>
        </p:txBody>
      </p:sp>
    </p:spTree>
    <p:extLst>
      <p:ext uri="{BB962C8B-B14F-4D97-AF65-F5344CB8AC3E}">
        <p14:creationId xmlns:p14="http://schemas.microsoft.com/office/powerpoint/2010/main" val="300698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B0EF-DD33-FA43-9C05-567FEC2E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Vividia® ET Series Touch Screen HD Articulating Borescopes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818CC-774E-5145-8B4B-820D1152A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rgbClr val="11396A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643FC-BC95-774F-A8D2-2131984F7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12F14E-99CC-654F-80B9-1DAF40A27C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Wireless connection to other devices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F3616-2AF4-CF4D-B29D-2F73A16CC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#NBAAMC  |  </a:t>
            </a:r>
            <a:fld id="{79BA96BB-7DBE-4AD9-88D2-170EED19CF9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 descr="A picture containing indoor, person, hand, holding&#10;&#10;Description automatically generated">
            <a:extLst>
              <a:ext uri="{FF2B5EF4-FFF2-40B4-BE49-F238E27FC236}">
                <a16:creationId xmlns:a16="http://schemas.microsoft.com/office/drawing/2014/main" id="{3F906FA7-D1CD-45A1-A118-35752A99EA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29" y="2014097"/>
            <a:ext cx="3395329" cy="2257532"/>
          </a:xfrm>
          <a:prstGeom prst="rect">
            <a:avLst/>
          </a:prstGeom>
        </p:spPr>
      </p:pic>
      <p:pic>
        <p:nvPicPr>
          <p:cNvPr id="11" name="Picture 10" descr="A close up of electronics&#10;&#10;Description automatically generated">
            <a:extLst>
              <a:ext uri="{FF2B5EF4-FFF2-40B4-BE49-F238E27FC236}">
                <a16:creationId xmlns:a16="http://schemas.microsoft.com/office/drawing/2014/main" id="{EA05AB04-C93A-4E67-8A62-9A7444843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49" y="2014097"/>
            <a:ext cx="4082903" cy="230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78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B0EF-DD33-FA43-9C05-567FEC2E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Vividia® ET Series Touch Screen HD Articulating Borescopes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818CC-774E-5145-8B4B-820D1152A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11396A"/>
                </a:solidFill>
              </a:rPr>
              <a:t>PT6 engine borescope inspection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11396A"/>
                </a:solidFill>
              </a:rPr>
              <a:t>V2500 engine inspection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11396A"/>
                </a:solidFill>
              </a:rPr>
              <a:t>Annual and routine maintenance inspection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11396A"/>
                </a:solidFill>
              </a:rPr>
              <a:t>Pre-buy inspection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11396A"/>
                </a:solidFill>
              </a:rPr>
              <a:t>I</a:t>
            </a:r>
            <a:r>
              <a:rPr lang="en-US" dirty="0"/>
              <a:t>nternal combustion engine inspection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rgbClr val="11396A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rgbClr val="11396A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rgbClr val="11396A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rgbClr val="11396A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rgbClr val="11396A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643FC-BC95-774F-A8D2-2131984F7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12F14E-99CC-654F-80B9-1DAF40A27C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Applications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F3616-2AF4-CF4D-B29D-2F73A16CC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#NBAAMC  |  </a:t>
            </a:r>
            <a:fld id="{79BA96BB-7DBE-4AD9-88D2-170EED19CF9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8916281C-B635-4539-AC66-C518785254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24" y="1917701"/>
            <a:ext cx="20955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29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207940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emplate">
  <a:themeElements>
    <a:clrScheme name="Custom 8">
      <a:dk1>
        <a:srgbClr val="000000"/>
      </a:dk1>
      <a:lt1>
        <a:srgbClr val="FFFFFF"/>
      </a:lt1>
      <a:dk2>
        <a:srgbClr val="151311"/>
      </a:dk2>
      <a:lt2>
        <a:srgbClr val="4A4540"/>
      </a:lt2>
      <a:accent1>
        <a:srgbClr val="7E7570"/>
      </a:accent1>
      <a:accent2>
        <a:srgbClr val="103E75"/>
      </a:accent2>
      <a:accent3>
        <a:srgbClr val="F6C145"/>
      </a:accent3>
      <a:accent4>
        <a:srgbClr val="F9E2A1"/>
      </a:accent4>
      <a:accent5>
        <a:srgbClr val="A29C96"/>
      </a:accent5>
      <a:accent6>
        <a:srgbClr val="4A5E90"/>
      </a:accent6>
      <a:hlink>
        <a:srgbClr val="11396A"/>
      </a:hlink>
      <a:folHlink>
        <a:srgbClr val="11396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1E31CF8130B441BE29DF47F6846DB0" ma:contentTypeVersion="0" ma:contentTypeDescription="Create a new document." ma:contentTypeScope="" ma:versionID="5200e13943a4c64cbb1c5a82759fbf2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113EB21-936B-45A4-ACE4-E6CEFDA57A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2113ED-6C22-4A92-B3CF-141C6E86CD1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6145425-9C94-488F-876C-5B241E0D85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180</Words>
  <Application>Microsoft Office PowerPoint</Application>
  <PresentationFormat>On-screen Show (16:9)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Main Template</vt:lpstr>
      <vt:lpstr>PowerPoint Presentation</vt:lpstr>
      <vt:lpstr>Vividia® ET Series Touch Screen HD Articulating Borescopes</vt:lpstr>
      <vt:lpstr>Vividia® ET Series Touch Screen HD Articulating Borescopes</vt:lpstr>
      <vt:lpstr>Vividia® ET Series Touch Screen HD Articulating Borescopes</vt:lpstr>
      <vt:lpstr>Vividia® ET Series Touch Screen HD Articulating Borescopes</vt:lpstr>
      <vt:lpstr>Vividia® ET Series Touch Screen HD Articulating Borescopes</vt:lpstr>
      <vt:lpstr>PowerPoint Presentation</vt:lpstr>
    </vt:vector>
  </TitlesOfParts>
  <Company>NBAA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akaufman</dc:creator>
  <cp:lastModifiedBy>Michael</cp:lastModifiedBy>
  <cp:revision>157</cp:revision>
  <cp:lastPrinted>2019-05-06T16:10:52Z</cp:lastPrinted>
  <dcterms:created xsi:type="dcterms:W3CDTF">2012-11-15T15:43:35Z</dcterms:created>
  <dcterms:modified xsi:type="dcterms:W3CDTF">2019-05-06T16:15:28Z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0x010100D31E31CF8130B441BE29DF47F6846DB0</vt:lpwstr>
  </property>
</Properties>
</file>